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JpwHrqxO+eKsOdHJtVc/SKUdk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Google Shape;77;p36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7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8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8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38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3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38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0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40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40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40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40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40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4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4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1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41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41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41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41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41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41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41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Google Shape;125;p41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41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4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4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2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4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3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3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4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9" name="Google Shape;39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31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8" name="Google Shape;48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4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4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34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5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Google Shape;70;p35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3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4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4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24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4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666"/>
                </a:srgbClr>
              </a:gs>
              <a:gs pos="36000">
                <a:srgbClr val="F3F3F3">
                  <a:alpha val="5882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DE Assignment#1-Q#1</a:t>
            </a:r>
            <a:endParaRPr/>
          </a:p>
        </p:txBody>
      </p:sp>
      <p:sp>
        <p:nvSpPr>
          <p:cNvPr id="166" name="Google Shape;166;p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PREPARED BY: IBRAHIM SHAHBAZ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CSVReader Controller Settings</a:t>
            </a:r>
            <a:endParaRPr/>
          </a:p>
        </p:txBody>
      </p:sp>
      <p:pic>
        <p:nvPicPr>
          <p:cNvPr id="275" name="Google Shape;27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2334" l="28441" r="28391" t="24341"/>
          <a:stretch/>
        </p:blipFill>
        <p:spPr>
          <a:xfrm>
            <a:off x="2227633" y="1993846"/>
            <a:ext cx="6566171" cy="456259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2"/>
          <p:cNvSpPr/>
          <p:nvPr/>
        </p:nvSpPr>
        <p:spPr>
          <a:xfrm>
            <a:off x="4494179" y="3521413"/>
            <a:ext cx="1859487" cy="862051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Google Shape;277;p12"/>
          <p:cNvSpPr/>
          <p:nvPr/>
        </p:nvSpPr>
        <p:spPr>
          <a:xfrm>
            <a:off x="4713403" y="4854804"/>
            <a:ext cx="904973" cy="311085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Controller Services</a:t>
            </a:r>
            <a:endParaRPr/>
          </a:p>
        </p:txBody>
      </p:sp>
      <p:pic>
        <p:nvPicPr>
          <p:cNvPr id="283" name="Google Shape;283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713" l="0" r="0" t="0"/>
          <a:stretch/>
        </p:blipFill>
        <p:spPr>
          <a:xfrm>
            <a:off x="646111" y="2090344"/>
            <a:ext cx="10628246" cy="450380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3"/>
          <p:cNvSpPr/>
          <p:nvPr/>
        </p:nvSpPr>
        <p:spPr>
          <a:xfrm>
            <a:off x="1212331" y="3657600"/>
            <a:ext cx="857838" cy="141402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Google Shape;285;p13"/>
          <p:cNvSpPr txBox="1"/>
          <p:nvPr/>
        </p:nvSpPr>
        <p:spPr>
          <a:xfrm>
            <a:off x="7526345" y="4081806"/>
            <a:ext cx="26168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Press configure to set the settings for </a:t>
            </a: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JsonRecordSetWriter</a:t>
            </a:r>
            <a:endParaRPr b="1"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6" name="Google Shape;286;p13"/>
          <p:cNvCxnSpPr/>
          <p:nvPr/>
        </p:nvCxnSpPr>
        <p:spPr>
          <a:xfrm flipH="1" rot="10800000">
            <a:off x="9775596" y="3728301"/>
            <a:ext cx="838985" cy="353506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JsonRecordSetWriter Controller Settings</a:t>
            </a:r>
            <a:endParaRPr/>
          </a:p>
        </p:txBody>
      </p:sp>
      <p:pic>
        <p:nvPicPr>
          <p:cNvPr id="292" name="Google Shape;292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3030" l="28441" r="29434" t="25964"/>
          <a:stretch/>
        </p:blipFill>
        <p:spPr>
          <a:xfrm>
            <a:off x="924128" y="2441644"/>
            <a:ext cx="9649837" cy="389106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4"/>
          <p:cNvSpPr/>
          <p:nvPr/>
        </p:nvSpPr>
        <p:spPr>
          <a:xfrm>
            <a:off x="4487159" y="3582186"/>
            <a:ext cx="2384981" cy="1112362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4757393" y="4110087"/>
            <a:ext cx="1539711" cy="160255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Controller Services</a:t>
            </a:r>
            <a:endParaRPr/>
          </a:p>
        </p:txBody>
      </p:sp>
      <p:pic>
        <p:nvPicPr>
          <p:cNvPr id="300" name="Google Shape;300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87" y="1381328"/>
            <a:ext cx="11614825" cy="5243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15"/>
          <p:cNvCxnSpPr/>
          <p:nvPr/>
        </p:nvCxnSpPr>
        <p:spPr>
          <a:xfrm>
            <a:off x="10933889" y="2324911"/>
            <a:ext cx="233464" cy="573932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2" name="Google Shape;302;p15"/>
          <p:cNvSpPr/>
          <p:nvPr/>
        </p:nvSpPr>
        <p:spPr>
          <a:xfrm>
            <a:off x="3657600" y="3429000"/>
            <a:ext cx="2083324" cy="313441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3" name="Google Shape;303;p15"/>
          <p:cNvCxnSpPr/>
          <p:nvPr/>
        </p:nvCxnSpPr>
        <p:spPr>
          <a:xfrm rot="10800000">
            <a:off x="7739406" y="5354425"/>
            <a:ext cx="84841" cy="622169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4" name="Google Shape;304;p15"/>
          <p:cNvSpPr txBox="1"/>
          <p:nvPr/>
        </p:nvSpPr>
        <p:spPr>
          <a:xfrm>
            <a:off x="4817098" y="3909040"/>
            <a:ext cx="339364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Now enabling the AvroSchemaRegistry which is linked to CSVReader andJsonRecordSetWriter will enable them also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855" l="27921" r="29042" t="24341"/>
          <a:stretch/>
        </p:blipFill>
        <p:spPr>
          <a:xfrm>
            <a:off x="1245141" y="2033082"/>
            <a:ext cx="8900808" cy="43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6"/>
          <p:cNvSpPr/>
          <p:nvPr/>
        </p:nvSpPr>
        <p:spPr>
          <a:xfrm>
            <a:off x="4961106" y="2373549"/>
            <a:ext cx="3210128" cy="1605064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4483" l="130" r="-129" t="1235"/>
          <a:stretch/>
        </p:blipFill>
        <p:spPr>
          <a:xfrm>
            <a:off x="604737" y="2140085"/>
            <a:ext cx="10982526" cy="394942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/>
          <p:nvPr/>
        </p:nvSpPr>
        <p:spPr>
          <a:xfrm>
            <a:off x="6994688" y="4383464"/>
            <a:ext cx="669303" cy="980388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18"/>
          <p:cNvSpPr txBox="1"/>
          <p:nvPr>
            <p:ph type="title"/>
          </p:nvPr>
        </p:nvSpPr>
        <p:spPr>
          <a:xfrm>
            <a:off x="116837" y="1627633"/>
            <a:ext cx="3937873" cy="1444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ct val="100000"/>
              <a:buFont typeface="Century Gothic"/>
              <a:buNone/>
            </a:pPr>
            <a:r>
              <a:rPr lang="en-US" sz="3200">
                <a:solidFill>
                  <a:srgbClr val="EBEBEB"/>
                </a:solidFill>
              </a:rPr>
              <a:t>Add_Json_Extension</a:t>
            </a:r>
            <a:br>
              <a:rPr lang="en-US" sz="3200">
                <a:solidFill>
                  <a:srgbClr val="EBEBEB"/>
                </a:solidFill>
              </a:rPr>
            </a:br>
            <a:r>
              <a:rPr lang="en-US" sz="3200">
                <a:solidFill>
                  <a:srgbClr val="EBEBEB"/>
                </a:solidFill>
              </a:rPr>
              <a:t>node</a:t>
            </a: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18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25" name="Google Shape;325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18"/>
          <p:cNvPicPr preferRelativeResize="0"/>
          <p:nvPr/>
        </p:nvPicPr>
        <p:blipFill rotWithShape="1">
          <a:blip r:embed="rId4">
            <a:alphaModFix/>
          </a:blip>
          <a:srcRect b="15346" l="21717" r="26169" t="22890"/>
          <a:stretch/>
        </p:blipFill>
        <p:spPr>
          <a:xfrm>
            <a:off x="4643549" y="1343387"/>
            <a:ext cx="6718541" cy="473250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8"/>
          <p:cNvSpPr/>
          <p:nvPr/>
        </p:nvSpPr>
        <p:spPr>
          <a:xfrm>
            <a:off x="10437812" y="2486387"/>
            <a:ext cx="261611" cy="256812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5391329" y="3355943"/>
            <a:ext cx="3790378" cy="235670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9" name="Google Shape;329;p18"/>
          <p:cNvCxnSpPr/>
          <p:nvPr/>
        </p:nvCxnSpPr>
        <p:spPr>
          <a:xfrm>
            <a:off x="6966408" y="3591613"/>
            <a:ext cx="75415" cy="725863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0" name="Google Shape;330;p18"/>
          <p:cNvSpPr txBox="1"/>
          <p:nvPr/>
        </p:nvSpPr>
        <p:spPr>
          <a:xfrm>
            <a:off x="6095999" y="4385888"/>
            <a:ext cx="42263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a filename property that adds .json extension the produced file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19"/>
          <p:cNvSpPr txBox="1"/>
          <p:nvPr>
            <p:ph type="title"/>
          </p:nvPr>
        </p:nvSpPr>
        <p:spPr>
          <a:xfrm>
            <a:off x="116837" y="1627633"/>
            <a:ext cx="3937873" cy="1444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EBEBEB"/>
                </a:solidFill>
              </a:rPr>
              <a:t>PutFile</a:t>
            </a:r>
            <a:br>
              <a:rPr lang="en-US" sz="3200">
                <a:solidFill>
                  <a:srgbClr val="EBEBEB"/>
                </a:solidFill>
              </a:rPr>
            </a:br>
            <a:r>
              <a:rPr lang="en-US" sz="3200">
                <a:solidFill>
                  <a:srgbClr val="EBEBEB"/>
                </a:solidFill>
              </a:rPr>
              <a:t>node</a:t>
            </a:r>
            <a:endParaRPr/>
          </a:p>
        </p:txBody>
      </p:sp>
      <p:sp>
        <p:nvSpPr>
          <p:cNvPr id="337" name="Google Shape;337;p19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19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39" name="Google Shape;339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19"/>
          <p:cNvPicPr preferRelativeResize="0"/>
          <p:nvPr/>
        </p:nvPicPr>
        <p:blipFill rotWithShape="1">
          <a:blip r:embed="rId4">
            <a:alphaModFix/>
          </a:blip>
          <a:srcRect b="14233" l="20689" r="28032" t="25980"/>
          <a:stretch/>
        </p:blipFill>
        <p:spPr>
          <a:xfrm>
            <a:off x="4963973" y="1794899"/>
            <a:ext cx="6252017" cy="410030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9"/>
          <p:cNvSpPr/>
          <p:nvPr/>
        </p:nvSpPr>
        <p:spPr>
          <a:xfrm>
            <a:off x="7885983" y="2762655"/>
            <a:ext cx="1102374" cy="666345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2" name="Google Shape;342;p19"/>
          <p:cNvCxnSpPr/>
          <p:nvPr/>
        </p:nvCxnSpPr>
        <p:spPr>
          <a:xfrm>
            <a:off x="7814821" y="1376313"/>
            <a:ext cx="377072" cy="1404594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3" name="Google Shape;343;p19"/>
          <p:cNvSpPr txBox="1"/>
          <p:nvPr/>
        </p:nvSpPr>
        <p:spPr>
          <a:xfrm>
            <a:off x="5137608" y="216816"/>
            <a:ext cx="414779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the directory to place the new Json file to the output directory created in the Nifi Docker Container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Run the Workflow</a:t>
            </a:r>
            <a:endParaRPr/>
          </a:p>
        </p:txBody>
      </p:sp>
      <p:pic>
        <p:nvPicPr>
          <p:cNvPr id="349" name="Google Shape;34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3524" l="0" r="0" t="23647"/>
          <a:stretch/>
        </p:blipFill>
        <p:spPr>
          <a:xfrm>
            <a:off x="1322027" y="2271027"/>
            <a:ext cx="9903691" cy="4134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20"/>
          <p:cNvCxnSpPr/>
          <p:nvPr/>
        </p:nvCxnSpPr>
        <p:spPr>
          <a:xfrm flipH="1" rot="10800000">
            <a:off x="1741251" y="3968885"/>
            <a:ext cx="223736" cy="1215958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p20"/>
          <p:cNvSpPr txBox="1"/>
          <p:nvPr/>
        </p:nvSpPr>
        <p:spPr>
          <a:xfrm>
            <a:off x="1391205" y="5051974"/>
            <a:ext cx="9238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357" name="Google Shape;357;p2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Setting up the NIFI Environment</a:t>
            </a:r>
            <a:endParaRPr/>
          </a:p>
        </p:txBody>
      </p:sp>
      <p:sp>
        <p:nvSpPr>
          <p:cNvPr id="172" name="Google Shape;172;p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Follow the instructions in the </a:t>
            </a:r>
            <a:r>
              <a:rPr b="1" lang="en-US"/>
              <a:t>ReadMe</a:t>
            </a:r>
            <a:r>
              <a:rPr lang="en-US"/>
              <a:t> file to perform the following: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AutoNum type="arabicPeriod"/>
            </a:pPr>
            <a:r>
              <a:rPr lang="en-US"/>
              <a:t>Run the Nifi application through the Docker compose file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AutoNum type="arabicPeriod"/>
            </a:pPr>
            <a:r>
              <a:rPr lang="en-US"/>
              <a:t>Place the CSV file (covid19.csv) into the mounted input folder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5"/>
          <p:cNvSpPr txBox="1"/>
          <p:nvPr>
            <p:ph type="title"/>
          </p:nvPr>
        </p:nvSpPr>
        <p:spPr>
          <a:xfrm>
            <a:off x="526342" y="2706624"/>
            <a:ext cx="3108626" cy="1444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EBEBEB"/>
                </a:solidFill>
              </a:rPr>
              <a:t>First Look at the Proposed Workflow</a:t>
            </a:r>
            <a:endParaRPr/>
          </a:p>
        </p:txBody>
      </p:sp>
      <p:sp>
        <p:nvSpPr>
          <p:cNvPr id="179" name="Google Shape;179;p5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5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1" name="Google Shape;181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5"/>
          <p:cNvPicPr preferRelativeResize="0"/>
          <p:nvPr/>
        </p:nvPicPr>
        <p:blipFill rotWithShape="1">
          <a:blip r:embed="rId4">
            <a:alphaModFix/>
          </a:blip>
          <a:srcRect b="18075" l="20164" r="4023" t="29966"/>
          <a:stretch/>
        </p:blipFill>
        <p:spPr>
          <a:xfrm>
            <a:off x="3848168" y="1922469"/>
            <a:ext cx="8293521" cy="3563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/>
          <p:nvPr/>
        </p:nvSpPr>
        <p:spPr>
          <a:xfrm>
            <a:off x="4022559" y="2036189"/>
            <a:ext cx="970048" cy="226244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4155904" y="4694547"/>
            <a:ext cx="970048" cy="226244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7206607" y="4637987"/>
            <a:ext cx="970048" cy="113121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7509904" y="2205872"/>
            <a:ext cx="970048" cy="113121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9612014" y="3234964"/>
            <a:ext cx="970048" cy="113121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88" name="Google Shape;188;p5"/>
          <p:cNvCxnSpPr>
            <a:stCxn id="186" idx="4"/>
          </p:cNvCxnSpPr>
          <p:nvPr/>
        </p:nvCxnSpPr>
        <p:spPr>
          <a:xfrm flipH="1">
            <a:off x="7814928" y="2318993"/>
            <a:ext cx="180000" cy="10290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p5"/>
          <p:cNvCxnSpPr/>
          <p:nvPr/>
        </p:nvCxnSpPr>
        <p:spPr>
          <a:xfrm flipH="1" rot="10800000">
            <a:off x="7597877" y="4015819"/>
            <a:ext cx="93754" cy="58809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" name="Google Shape;190;p5"/>
          <p:cNvSpPr txBox="1"/>
          <p:nvPr/>
        </p:nvSpPr>
        <p:spPr>
          <a:xfrm>
            <a:off x="6868424" y="3335410"/>
            <a:ext cx="22530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UpdateAttribute processes </a:t>
            </a:r>
            <a:endParaRPr/>
          </a:p>
        </p:txBody>
      </p:sp>
      <p:cxnSp>
        <p:nvCxnSpPr>
          <p:cNvPr id="191" name="Google Shape;191;p5"/>
          <p:cNvCxnSpPr/>
          <p:nvPr/>
        </p:nvCxnSpPr>
        <p:spPr>
          <a:xfrm>
            <a:off x="10312924" y="3335410"/>
            <a:ext cx="124888" cy="1161176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2" name="Google Shape;192;p5"/>
          <p:cNvSpPr txBox="1"/>
          <p:nvPr/>
        </p:nvSpPr>
        <p:spPr>
          <a:xfrm>
            <a:off x="9455558" y="4544585"/>
            <a:ext cx="22530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ConvertRecord processe</a:t>
            </a:r>
            <a:endParaRPr b="1"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6"/>
          <p:cNvSpPr txBox="1"/>
          <p:nvPr>
            <p:ph type="title"/>
          </p:nvPr>
        </p:nvSpPr>
        <p:spPr>
          <a:xfrm>
            <a:off x="419742" y="2909637"/>
            <a:ext cx="3108626" cy="804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200"/>
              <a:buFont typeface="Century Gothic"/>
              <a:buNone/>
            </a:pPr>
            <a:r>
              <a:rPr b="1" lang="en-US" sz="3200">
                <a:solidFill>
                  <a:srgbClr val="EBEBEB"/>
                </a:solidFill>
              </a:rPr>
              <a:t>GetFile node</a:t>
            </a:r>
            <a:endParaRPr/>
          </a:p>
        </p:txBody>
      </p:sp>
      <p:sp>
        <p:nvSpPr>
          <p:cNvPr id="199" name="Google Shape;199;p6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6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1" name="Google Shape;201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6"/>
          <p:cNvPicPr preferRelativeResize="0"/>
          <p:nvPr/>
        </p:nvPicPr>
        <p:blipFill rotWithShape="1">
          <a:blip r:embed="rId4">
            <a:alphaModFix/>
          </a:blip>
          <a:srcRect b="0" l="0" r="0" t="4189"/>
          <a:stretch/>
        </p:blipFill>
        <p:spPr>
          <a:xfrm>
            <a:off x="4596271" y="1488332"/>
            <a:ext cx="7040563" cy="530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"/>
          <p:cNvSpPr/>
          <p:nvPr/>
        </p:nvSpPr>
        <p:spPr>
          <a:xfrm>
            <a:off x="7913222" y="3501957"/>
            <a:ext cx="442838" cy="554477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04" name="Google Shape;204;p6"/>
          <p:cNvCxnSpPr/>
          <p:nvPr/>
        </p:nvCxnSpPr>
        <p:spPr>
          <a:xfrm flipH="1">
            <a:off x="8182466" y="2384981"/>
            <a:ext cx="582992" cy="1116975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5" name="Google Shape;205;p6"/>
          <p:cNvSpPr txBox="1"/>
          <p:nvPr/>
        </p:nvSpPr>
        <p:spPr>
          <a:xfrm>
            <a:off x="8116552" y="809564"/>
            <a:ext cx="244185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the input directory and the file name to filter for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7"/>
          <p:cNvSpPr txBox="1"/>
          <p:nvPr>
            <p:ph type="title"/>
          </p:nvPr>
        </p:nvSpPr>
        <p:spPr>
          <a:xfrm>
            <a:off x="-1" y="2383276"/>
            <a:ext cx="4912263" cy="15695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00"/>
              <a:buFont typeface="Century Gothic"/>
              <a:buNone/>
            </a:pPr>
            <a:r>
              <a:rPr b="1" lang="en-US" sz="2800">
                <a:solidFill>
                  <a:srgbClr val="EBEBEB"/>
                </a:solidFill>
              </a:rPr>
              <a:t>Add_Schema_Attribute</a:t>
            </a:r>
            <a:br>
              <a:rPr b="1" lang="en-US" sz="2800">
                <a:solidFill>
                  <a:srgbClr val="EBEBEB"/>
                </a:solidFill>
              </a:rPr>
            </a:br>
            <a:r>
              <a:rPr lang="en-US" sz="2800">
                <a:solidFill>
                  <a:srgbClr val="EBEBEB"/>
                </a:solidFill>
              </a:rPr>
              <a:t>node</a:t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7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14" name="Google Shape;214;p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7"/>
          <p:cNvPicPr preferRelativeResize="0"/>
          <p:nvPr/>
        </p:nvPicPr>
        <p:blipFill rotWithShape="1">
          <a:blip r:embed="rId4">
            <a:alphaModFix/>
          </a:blip>
          <a:srcRect b="0" l="30513" r="29808" t="0"/>
          <a:stretch/>
        </p:blipFill>
        <p:spPr>
          <a:xfrm>
            <a:off x="5684195" y="167197"/>
            <a:ext cx="4338537" cy="600174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"/>
          <p:cNvSpPr/>
          <p:nvPr/>
        </p:nvSpPr>
        <p:spPr>
          <a:xfrm>
            <a:off x="5684194" y="3120272"/>
            <a:ext cx="2626468" cy="179109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7" name="Google Shape;217;p7"/>
          <p:cNvCxnSpPr/>
          <p:nvPr/>
        </p:nvCxnSpPr>
        <p:spPr>
          <a:xfrm>
            <a:off x="7428322" y="3327662"/>
            <a:ext cx="0" cy="625203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" name="Google Shape;218;p7"/>
          <p:cNvSpPr txBox="1"/>
          <p:nvPr/>
        </p:nvSpPr>
        <p:spPr>
          <a:xfrm>
            <a:off x="6834433" y="4110087"/>
            <a:ext cx="396023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Schema Name “covid19" as an attribute to the flowfile</a:t>
            </a:r>
            <a:endParaRPr b="1" sz="24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9634194" y="2383276"/>
            <a:ext cx="254524" cy="364637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0" name="Google Shape;220;p7"/>
          <p:cNvCxnSpPr/>
          <p:nvPr/>
        </p:nvCxnSpPr>
        <p:spPr>
          <a:xfrm flipH="1">
            <a:off x="8310662" y="2747913"/>
            <a:ext cx="1417800" cy="1465868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8"/>
          <p:cNvSpPr txBox="1"/>
          <p:nvPr>
            <p:ph type="title"/>
          </p:nvPr>
        </p:nvSpPr>
        <p:spPr>
          <a:xfrm>
            <a:off x="272882" y="2706624"/>
            <a:ext cx="3675227" cy="14447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ct val="100000"/>
              <a:buFont typeface="Century Gothic"/>
              <a:buNone/>
            </a:pPr>
            <a:r>
              <a:rPr b="1" lang="en-US" sz="3200">
                <a:solidFill>
                  <a:srgbClr val="EBEBEB"/>
                </a:solidFill>
              </a:rPr>
              <a:t>ConvertCSVtoJSON </a:t>
            </a:r>
            <a:br>
              <a:rPr lang="en-US" sz="3200">
                <a:solidFill>
                  <a:srgbClr val="EBEBEB"/>
                </a:solidFill>
              </a:rPr>
            </a:br>
            <a:r>
              <a:rPr lang="en-US" sz="3200">
                <a:solidFill>
                  <a:srgbClr val="EBEBEB"/>
                </a:solidFill>
              </a:rPr>
              <a:t>node</a:t>
            </a:r>
            <a:endParaRPr/>
          </a:p>
        </p:txBody>
      </p:sp>
      <p:sp>
        <p:nvSpPr>
          <p:cNvPr id="227" name="Google Shape;227;p8"/>
          <p:cNvSpPr/>
          <p:nvPr/>
        </p:nvSpPr>
        <p:spPr>
          <a:xfrm>
            <a:off x="394811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8"/>
          <p:cNvSpPr/>
          <p:nvPr/>
        </p:nvSpPr>
        <p:spPr>
          <a:xfrm rot="-5400000">
            <a:off x="4747655" y="-586345"/>
            <a:ext cx="6858001" cy="8030691"/>
          </a:xfrm>
          <a:custGeom>
            <a:rect b="b" l="l" r="r" t="t"/>
            <a:pathLst>
              <a:path extrusionOk="0" h="8030691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29" name="Google Shape;229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4">
            <a:alphaModFix/>
          </a:blip>
          <a:srcRect b="16739" l="29090" r="13006" t="4056"/>
          <a:stretch/>
        </p:blipFill>
        <p:spPr>
          <a:xfrm>
            <a:off x="4720782" y="857839"/>
            <a:ext cx="5978641" cy="519416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8"/>
          <p:cNvSpPr/>
          <p:nvPr/>
        </p:nvSpPr>
        <p:spPr>
          <a:xfrm>
            <a:off x="4720782" y="3355942"/>
            <a:ext cx="3175437" cy="518474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2" name="Google Shape;232;p8"/>
          <p:cNvCxnSpPr/>
          <p:nvPr/>
        </p:nvCxnSpPr>
        <p:spPr>
          <a:xfrm flipH="1">
            <a:off x="5392132" y="3855563"/>
            <a:ext cx="122548" cy="47134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" name="Google Shape;233;p8"/>
          <p:cNvSpPr txBox="1"/>
          <p:nvPr/>
        </p:nvSpPr>
        <p:spPr>
          <a:xfrm>
            <a:off x="5052767" y="4374037"/>
            <a:ext cx="299772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the Record Reader to CSVReader &amp; the Record Writer to JsonRecordWriter</a:t>
            </a:r>
            <a:endParaRPr b="1"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8314441" y="3355942"/>
            <a:ext cx="329938" cy="353699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5" name="Google Shape;235;p8"/>
          <p:cNvCxnSpPr/>
          <p:nvPr/>
        </p:nvCxnSpPr>
        <p:spPr>
          <a:xfrm flipH="1" rot="10800000">
            <a:off x="8644379" y="3233394"/>
            <a:ext cx="735291" cy="195606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6" name="Google Shape;236;p8"/>
          <p:cNvSpPr txBox="1"/>
          <p:nvPr/>
        </p:nvSpPr>
        <p:spPr>
          <a:xfrm>
            <a:off x="9605913" y="2342712"/>
            <a:ext cx="258608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setting the reader and writer press one of those arrows to Go To the </a:t>
            </a: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Controller services </a:t>
            </a: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create an </a:t>
            </a: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AvroSchemaRegistry</a:t>
            </a:r>
            <a:endParaRPr b="1"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Controller Services</a:t>
            </a:r>
            <a:endParaRPr/>
          </a:p>
        </p:txBody>
      </p:sp>
      <p:pic>
        <p:nvPicPr>
          <p:cNvPr id="242" name="Google Shape;242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713" l="0" r="0" t="0"/>
          <a:stretch/>
        </p:blipFill>
        <p:spPr>
          <a:xfrm>
            <a:off x="646111" y="2090344"/>
            <a:ext cx="10628246" cy="450380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/>
          <p:nvPr/>
        </p:nvSpPr>
        <p:spPr>
          <a:xfrm>
            <a:off x="1235413" y="3428999"/>
            <a:ext cx="749030" cy="153187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4" name="Google Shape;244;p9"/>
          <p:cNvCxnSpPr/>
          <p:nvPr/>
        </p:nvCxnSpPr>
        <p:spPr>
          <a:xfrm>
            <a:off x="10237509" y="2837468"/>
            <a:ext cx="433633" cy="659876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5" name="Google Shape;245;p9"/>
          <p:cNvSpPr txBox="1"/>
          <p:nvPr/>
        </p:nvSpPr>
        <p:spPr>
          <a:xfrm>
            <a:off x="8668849" y="1995095"/>
            <a:ext cx="22492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Press configure to create the covid19 schema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Covid19 Schema Creation</a:t>
            </a:r>
            <a:endParaRPr/>
          </a:p>
        </p:txBody>
      </p:sp>
      <p:pic>
        <p:nvPicPr>
          <p:cNvPr id="251" name="Google Shape;251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228" l="0" r="0" t="0"/>
          <a:stretch/>
        </p:blipFill>
        <p:spPr>
          <a:xfrm>
            <a:off x="216817" y="1694418"/>
            <a:ext cx="10812544" cy="491377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"/>
          <p:cNvSpPr/>
          <p:nvPr/>
        </p:nvSpPr>
        <p:spPr>
          <a:xfrm>
            <a:off x="7409469" y="3817856"/>
            <a:ext cx="348792" cy="311084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3" name="Google Shape;253;p10"/>
          <p:cNvCxnSpPr/>
          <p:nvPr/>
        </p:nvCxnSpPr>
        <p:spPr>
          <a:xfrm flipH="1" rot="10800000">
            <a:off x="7795967" y="3855563"/>
            <a:ext cx="744718" cy="113122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4" name="Google Shape;254;p10"/>
          <p:cNvSpPr/>
          <p:nvPr/>
        </p:nvSpPr>
        <p:spPr>
          <a:xfrm>
            <a:off x="3393648" y="4204354"/>
            <a:ext cx="641023" cy="235669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3308808" y="4468305"/>
            <a:ext cx="3742441" cy="1498861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6" name="Google Shape;256;p10"/>
          <p:cNvCxnSpPr/>
          <p:nvPr/>
        </p:nvCxnSpPr>
        <p:spPr>
          <a:xfrm rot="10800000">
            <a:off x="2017336" y="4298623"/>
            <a:ext cx="1291472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" name="Google Shape;257;p10"/>
          <p:cNvCxnSpPr/>
          <p:nvPr/>
        </p:nvCxnSpPr>
        <p:spPr>
          <a:xfrm flipH="1">
            <a:off x="1998482" y="5608948"/>
            <a:ext cx="1461155" cy="452487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8" name="Google Shape;258;p10"/>
          <p:cNvSpPr txBox="1"/>
          <p:nvPr/>
        </p:nvSpPr>
        <p:spPr>
          <a:xfrm>
            <a:off x="8634952" y="3429000"/>
            <a:ext cx="194192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Press to add new property</a:t>
            </a:r>
            <a:endParaRPr/>
          </a:p>
        </p:txBody>
      </p:sp>
      <p:sp>
        <p:nvSpPr>
          <p:cNvPr id="259" name="Google Shape;259;p10"/>
          <p:cNvSpPr txBox="1"/>
          <p:nvPr/>
        </p:nvSpPr>
        <p:spPr>
          <a:xfrm>
            <a:off x="440701" y="3689639"/>
            <a:ext cx="193720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 the property covid19</a:t>
            </a:r>
            <a:endParaRPr/>
          </a:p>
        </p:txBody>
      </p:sp>
      <p:sp>
        <p:nvSpPr>
          <p:cNvPr id="260" name="Google Shape;260;p10"/>
          <p:cNvSpPr txBox="1"/>
          <p:nvPr/>
        </p:nvSpPr>
        <p:spPr>
          <a:xfrm>
            <a:off x="440700" y="5235026"/>
            <a:ext cx="193720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Explicitly enter the required schema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Controller Services</a:t>
            </a:r>
            <a:endParaRPr/>
          </a:p>
        </p:txBody>
      </p:sp>
      <p:pic>
        <p:nvPicPr>
          <p:cNvPr id="266" name="Google Shape;26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713" l="0" r="0" t="0"/>
          <a:stretch/>
        </p:blipFill>
        <p:spPr>
          <a:xfrm>
            <a:off x="646111" y="2090344"/>
            <a:ext cx="10628246" cy="450380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1"/>
          <p:cNvSpPr/>
          <p:nvPr/>
        </p:nvSpPr>
        <p:spPr>
          <a:xfrm>
            <a:off x="1150572" y="3579828"/>
            <a:ext cx="749030" cy="68345"/>
          </a:xfrm>
          <a:prstGeom prst="ellipse">
            <a:avLst/>
          </a:prstGeom>
          <a:noFill/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11"/>
          <p:cNvSpPr txBox="1"/>
          <p:nvPr/>
        </p:nvSpPr>
        <p:spPr>
          <a:xfrm>
            <a:off x="7526345" y="4081806"/>
            <a:ext cx="22492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Press configure to set the settings for CSVReader</a:t>
            </a:r>
            <a:endParaRPr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9" name="Google Shape;269;p11"/>
          <p:cNvCxnSpPr/>
          <p:nvPr/>
        </p:nvCxnSpPr>
        <p:spPr>
          <a:xfrm flipH="1" rot="10800000">
            <a:off x="9775596" y="3648173"/>
            <a:ext cx="857839" cy="433633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2021-05-12T09:33:17Z</dcterms:created>
  <dc:creator>Ibrahim Shahbaz</dc:creator>
</cp:coreProperties>
</file>